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61" r:id="rId3"/>
    <p:sldId id="257" r:id="rId4"/>
    <p:sldId id="260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CE8455-DE26-A04F-A5FB-CA901E0A5571}">
          <p14:sldIdLst>
            <p14:sldId id="256"/>
            <p14:sldId id="261"/>
            <p14:sldId id="257"/>
            <p14:sldId id="260"/>
            <p14:sldId id="262"/>
            <p14:sldId id="263"/>
            <p14:sldId id="266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8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63302B0-7A41-480B-921B-7D395B4E2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BE4E8-032B-4ECB-90D8-CC5C2C38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9" r="12555" b="-1"/>
          <a:stretch/>
        </p:blipFill>
        <p:spPr>
          <a:xfrm>
            <a:off x="6902452" y="6716"/>
            <a:ext cx="5289548" cy="6851284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B106E-9115-BB4D-BD69-BFF458384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2" y="590062"/>
            <a:ext cx="8723245" cy="28389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College and Careers</a:t>
            </a:r>
          </a:p>
        </p:txBody>
      </p:sp>
      <p:sp>
        <p:nvSpPr>
          <p:cNvPr id="4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8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47AC90-9D2D-4046-B498-D513BE18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43260"/>
            <a:ext cx="3122143" cy="2276066"/>
          </a:xfrm>
          <a:prstGeom prst="rect">
            <a:avLst/>
          </a:prstGeom>
        </p:spPr>
      </p:pic>
      <p:sp>
        <p:nvSpPr>
          <p:cNvPr id="95" name="Rectangle 8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AB5F1-D67C-5E43-955C-403BAC63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751415"/>
            <a:ext cx="3104943" cy="2465188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B1E56-EC47-ED44-87A9-72DC6669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288899"/>
            <a:ext cx="3252903" cy="429426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2227F-BC76-8A49-8A29-F76B467D1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2081709"/>
            <a:ext cx="3252903" cy="27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3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815"/>
            <a:ext cx="7794490" cy="133678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Choosing the path that’s right for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035" y="1828685"/>
            <a:ext cx="4517954" cy="50293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Thinking about your future can be stressful and overwhelming.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Before you make any decisions; you can use the website above to help guide you; you will take a quick assessment and based on your answers you will be given careers that fit your interests and skills. So be practical and honest with your answers!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Then you can see what path works best for you. 4-year school, 2-year school, community college, technical school and more. We will touch on each option.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606D8-1318-C046-B522-59A6A57F86D8}"/>
              </a:ext>
            </a:extLst>
          </p:cNvPr>
          <p:cNvSpPr txBox="1"/>
          <p:nvPr/>
        </p:nvSpPr>
        <p:spPr>
          <a:xfrm>
            <a:off x="8570099" y="151936"/>
            <a:ext cx="406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www.pacareerzone.org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5169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6905"/>
            <a:ext cx="7337357" cy="133678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applying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1282213"/>
            <a:ext cx="4517954" cy="55757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applications have deadlines: check your deadline!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Deadlines apply to the application itself and any scholarships or financial aide you will receive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 sure to read over all of the instructions on the application so you don’t miss anything!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Proofread, proofread, proofread!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Prepare any essays required before you begin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Don’t forget to see your Guidance Counselor to request transcripts!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37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6905"/>
            <a:ext cx="7337357" cy="133678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College/University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1350865"/>
            <a:ext cx="4517954" cy="4545869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few schools in our area: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Luzerne County Community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Penn State University-Hazleton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Bloomsburg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Kings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388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6905"/>
            <a:ext cx="7337357" cy="133678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Technical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1307020"/>
            <a:ext cx="4517954" cy="4545869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few schools in our area: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Pennsylvania College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Johnson School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Thaddeus Stevens College of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Jolie Health and Beauty Academy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20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6905"/>
            <a:ext cx="7337357" cy="133678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Financial aide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2312131"/>
            <a:ext cx="4517954" cy="11981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Utilize Google to look up different scholarships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FAFSA: Free Application for Federal Student Aid</a:t>
            </a: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6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6905"/>
            <a:ext cx="7337357" cy="133678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Military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2312131"/>
            <a:ext cx="4517954" cy="119812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What branch is for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ASVAB test</a:t>
            </a: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430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2E4EE-CE73-7846-B838-A9BC360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26905"/>
            <a:ext cx="7337357" cy="133678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770B-E219-4244-AD80-C6BF77EF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166" y="1185245"/>
            <a:ext cx="4517954" cy="554416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Are you ready to apply for a job?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Indeed: Upload a resume right to the website to make it easier and faster to apply for jobs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Glassdoor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Check these websites often as new jobs are always being posted!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Filter through your skills/qualifications and you will only be shown jobs you are interested in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LinkedIn: make a profile so that employers can find you!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E3612-244D-4B75-9C1D-F1A7D1662E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70" r="-1" b="-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53247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17485</TotalTime>
  <Words>321</Words>
  <Application>Microsoft Macintosh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Univers</vt:lpstr>
      <vt:lpstr>GradientVTI</vt:lpstr>
      <vt:lpstr>College and Careers</vt:lpstr>
      <vt:lpstr>PowerPoint Presentation</vt:lpstr>
      <vt:lpstr>Choosing the path that’s right for you</vt:lpstr>
      <vt:lpstr>applying</vt:lpstr>
      <vt:lpstr>College/University</vt:lpstr>
      <vt:lpstr>Technical college</vt:lpstr>
      <vt:lpstr>Financial aide</vt:lpstr>
      <vt:lpstr>Military</vt:lpstr>
      <vt:lpstr>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and Careers</dc:title>
  <dc:creator>Dana R. Synoski</dc:creator>
  <cp:lastModifiedBy>Dana R. Synoski</cp:lastModifiedBy>
  <cp:revision>25</cp:revision>
  <dcterms:created xsi:type="dcterms:W3CDTF">2020-09-09T15:34:34Z</dcterms:created>
  <dcterms:modified xsi:type="dcterms:W3CDTF">2020-09-21T18:59:40Z</dcterms:modified>
</cp:coreProperties>
</file>